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623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9B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5"/>
    <p:restoredTop sz="96281"/>
  </p:normalViewPr>
  <p:slideViewPr>
    <p:cSldViewPr snapToGrid="0">
      <p:cViewPr varScale="1">
        <p:scale>
          <a:sx n="117" d="100"/>
          <a:sy n="117" d="100"/>
        </p:scale>
        <p:origin x="176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50AD75-C2AB-1C41-33C7-8B6132A3D2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5EFF202-CB88-8BC9-6B2D-B5AF8D531F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20B6BA-1E49-EF0F-963F-908F76A83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CCCE4-712C-EE49-8CEE-702EC0872F35}" type="datetimeFigureOut">
              <a:rPr lang="ru-KZ" smtClean="0"/>
              <a:t>31.10.2023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3401EE-0240-FE2C-8D3B-CE570C936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2AD661-9A8C-A389-C73F-976E05ACA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8DC14-C2AC-554C-BE45-05BD1118169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891247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12F039-5BD1-97EC-BDC3-93C678ED2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3161127-C712-F082-E747-98A63B0AB7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F96241-EC7A-2BE5-E97C-7EFC01F43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CCCE4-712C-EE49-8CEE-702EC0872F35}" type="datetimeFigureOut">
              <a:rPr lang="ru-KZ" smtClean="0"/>
              <a:t>31.10.2023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BDE33A-1869-F53D-8D24-92E9FEEE7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8C0758-E08D-78A7-3617-3812A5D99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8DC14-C2AC-554C-BE45-05BD1118169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815743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CE22921-D5FE-57D7-27F6-E10A719B62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5EBE5B6-8D4D-01D7-AD00-22C512EAB6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F07792-718C-1FFA-EA5F-858BE2807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CCCE4-712C-EE49-8CEE-702EC0872F35}" type="datetimeFigureOut">
              <a:rPr lang="ru-KZ" smtClean="0"/>
              <a:t>31.10.2023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8C91B9-7493-E195-5AA2-0CF3A6AB3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39F8A48-1CCC-B8F3-07C2-94747463F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8DC14-C2AC-554C-BE45-05BD1118169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4507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1E53C7-0709-F840-A8B0-D5C9B8033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783198-D899-0515-205A-0B8AFC51C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E99CB8-A958-761C-1D91-90938003F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CCCE4-712C-EE49-8CEE-702EC0872F35}" type="datetimeFigureOut">
              <a:rPr lang="ru-KZ" smtClean="0"/>
              <a:t>31.10.2023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C8D780-F377-BBC4-691A-CF0804AD1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D931DA-B7F5-05C8-508D-AEB04B955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8DC14-C2AC-554C-BE45-05BD1118169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354345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90BFEC-D16D-D9E5-7618-CFE97500F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69E3154-D449-4DD4-47B7-4146293C2A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C8A4187-232C-7BB6-CBFF-B17A10815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CCCE4-712C-EE49-8CEE-702EC0872F35}" type="datetimeFigureOut">
              <a:rPr lang="ru-KZ" smtClean="0"/>
              <a:t>31.10.2023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B5F0573-0393-B97C-C392-D47C76038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558391-94C5-B6ED-58D2-5A4DDE0BE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8DC14-C2AC-554C-BE45-05BD1118169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25475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544CA5-53D5-BC8A-2B13-8EEAB79BB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F4CC1B7-0A1E-A783-99CA-08D931CEAE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144ABFF-1EF3-5B45-74C0-230F9D9ED4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362691-1A60-C9F4-0ABE-B96288CD3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CCCE4-712C-EE49-8CEE-702EC0872F35}" type="datetimeFigureOut">
              <a:rPr lang="ru-KZ" smtClean="0"/>
              <a:t>31.10.2023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5C38F13-BADA-23DF-0099-EA24A3B89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18C42E0-4EA8-3904-6788-10980CE4F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8DC14-C2AC-554C-BE45-05BD1118169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4129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C18C17-E34E-129C-5177-834B946E3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2F68258-2847-C9BC-2A0D-731EDAF256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4B775E6-C8E3-0016-319A-8F6416DD92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150A149-7547-43EA-74E1-79B6634379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4BB62F0-3D27-4175-6AC6-0B4F09F692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380BEDC-625E-BFB2-8E0C-2DF66A55E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CCCE4-712C-EE49-8CEE-702EC0872F35}" type="datetimeFigureOut">
              <a:rPr lang="ru-KZ" smtClean="0"/>
              <a:t>31.10.2023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AB0E8AA-DA41-1258-61E7-4E2AF38D3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5B546E1-B686-FCC3-D6E6-78D377471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8DC14-C2AC-554C-BE45-05BD1118169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1306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4EF136-4774-E67E-1E96-CE436C7BF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B00952D-D916-C9DD-90A1-FD02DBC3F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CCCE4-712C-EE49-8CEE-702EC0872F35}" type="datetimeFigureOut">
              <a:rPr lang="ru-KZ" smtClean="0"/>
              <a:t>31.10.2023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C3A6DB8-9A04-038B-5332-59385F806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AF2826C-858C-A3C1-B876-1F028A61D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8DC14-C2AC-554C-BE45-05BD1118169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74594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89824A9-8708-0B92-1A61-EC14231E6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CCCE4-712C-EE49-8CEE-702EC0872F35}" type="datetimeFigureOut">
              <a:rPr lang="ru-KZ" smtClean="0"/>
              <a:t>31.10.2023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982EF2A-25CC-8D6A-9B18-40AFD8474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BA6E5FE-3DDA-D783-6248-54E4C2F75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8DC14-C2AC-554C-BE45-05BD1118169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610739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516B2C-4385-1E34-370A-54B26EBE7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7A90C3-0BCD-2DAB-B4BF-8772B7326F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9FD5E49-1C15-3B49-4C80-6ED26DD25B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B06D38B-6908-AB5F-0E99-8C5911FF4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CCCE4-712C-EE49-8CEE-702EC0872F35}" type="datetimeFigureOut">
              <a:rPr lang="ru-KZ" smtClean="0"/>
              <a:t>31.10.2023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EB245BD-7BE1-8DDC-2956-B68D0542D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F67972E-EB15-E0E5-3E62-7BEA9505D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8DC14-C2AC-554C-BE45-05BD1118169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092533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5B0B72-C106-50CD-69AB-E255A1326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871D2DD-89C8-1BE1-0ECB-D58A0D3870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EC68B93-83CA-CEB4-8586-9363E2D2F1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02C9001-844B-99D5-E571-538F59170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CCCE4-712C-EE49-8CEE-702EC0872F35}" type="datetimeFigureOut">
              <a:rPr lang="ru-KZ" smtClean="0"/>
              <a:t>31.10.2023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BD4468D-E820-EA94-728B-056890383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337FCF3-4B95-9E3C-2B87-BBF8148A5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8DC14-C2AC-554C-BE45-05BD1118169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738943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79CD4E-7BA2-9A30-CB31-FCF79FB48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BB9E70C-0D80-D677-D931-33A6BBA8A5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E323DAB-D484-7C7A-6A49-BB27A9180E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2CCCE4-712C-EE49-8CEE-702EC0872F35}" type="datetimeFigureOut">
              <a:rPr lang="ru-KZ" smtClean="0"/>
              <a:t>31.10.2023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C380D35-E77B-1F74-C96D-67E11682C8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99147E-4551-8E18-3C74-4DE73000A8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8DC14-C2AC-554C-BE45-05BD1118169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78465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E81D56A-E8FD-4DF6-1F4A-DD296302B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462486-D506-6746-844F-48D0FE759293}" type="datetime1">
              <a:rPr lang="ru-RU" smtClean="0"/>
              <a:pPr>
                <a:defRPr/>
              </a:pPr>
              <a:t>31.10.2023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2251296-F6CD-3AAE-03B6-F32C254C1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5-ш</a:t>
            </a:r>
            <a:r>
              <a:rPr lang="en-US"/>
              <a:t>i </a:t>
            </a:r>
            <a:r>
              <a:rPr lang="ru-RU"/>
              <a:t>Дүниежүзілік көшпенділер ойындары. Астана 2024 </a:t>
            </a:r>
          </a:p>
          <a:p>
            <a:pPr>
              <a:defRPr/>
            </a:pPr>
            <a:r>
              <a:rPr lang="ru-RU"/>
              <a:t>5</a:t>
            </a:r>
            <a:r>
              <a:rPr lang="en-US"/>
              <a:t>th World Nomad Games. Astana 2024</a:t>
            </a:r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01E8691-B58B-F9DD-2767-87BF5ABC1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8E4573-1F56-1B4F-A2D6-C61B34851509}" type="slidenum">
              <a:rPr lang="ru-RU" altLang="ru-RU" smtClean="0"/>
              <a:pPr>
                <a:defRPr/>
              </a:pPr>
              <a:t>1</a:t>
            </a:fld>
            <a:endParaRPr lang="ru-RU" alt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0326695B-79B0-366E-8D0D-FB8EB2E573DA}"/>
              </a:ext>
            </a:extLst>
          </p:cNvPr>
          <p:cNvSpPr txBox="1">
            <a:spLocks/>
          </p:cNvSpPr>
          <p:nvPr/>
        </p:nvSpPr>
        <p:spPr>
          <a:xfrm>
            <a:off x="1309688" y="270172"/>
            <a:ext cx="10161876" cy="365125"/>
          </a:xfrm>
          <a:prstGeom prst="rect">
            <a:avLst/>
          </a:prstGeom>
        </p:spPr>
        <p:txBody>
          <a:bodyPr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 kern="1200" spc="-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cap="all" spc="0" dirty="0"/>
              <a:t>ОСНОВНЫЕ ЭЛЕМЕНТЫ АЙДЕНТИКИ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64E5554-8823-8026-C15C-E245ACBC29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8748" y="1710754"/>
            <a:ext cx="2889688" cy="3019077"/>
          </a:xfrm>
          <a:prstGeom prst="rect">
            <a:avLst/>
          </a:prstGeom>
        </p:spPr>
      </p:pic>
      <p:sp>
        <p:nvSpPr>
          <p:cNvPr id="9" name="TextBox 20">
            <a:extLst>
              <a:ext uri="{FF2B5EF4-FFF2-40B4-BE49-F238E27FC236}">
                <a16:creationId xmlns:a16="http://schemas.microsoft.com/office/drawing/2014/main" id="{4FB967DE-3FD2-10EB-F105-9E4DEC79AE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0127" y="4800188"/>
            <a:ext cx="200693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KZ" sz="1600" dirty="0"/>
              <a:t>Логотип на казахском языке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79E6F3B-C891-F232-7015-B90F950ABF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7263" y="1606684"/>
            <a:ext cx="2878291" cy="3019077"/>
          </a:xfrm>
          <a:prstGeom prst="rect">
            <a:avLst/>
          </a:prstGeom>
        </p:spPr>
      </p:pic>
      <p:sp>
        <p:nvSpPr>
          <p:cNvPr id="8" name="TextBox 20">
            <a:extLst>
              <a:ext uri="{FF2B5EF4-FFF2-40B4-BE49-F238E27FC236}">
                <a16:creationId xmlns:a16="http://schemas.microsoft.com/office/drawing/2014/main" id="{C9670CBD-B6FD-117B-594F-7E988B99BD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2943" y="4731878"/>
            <a:ext cx="200693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KZ" sz="1600" dirty="0"/>
              <a:t>Логотип на английском языке</a:t>
            </a:r>
          </a:p>
        </p:txBody>
      </p:sp>
    </p:spTree>
    <p:extLst>
      <p:ext uri="{BB962C8B-B14F-4D97-AF65-F5344CB8AC3E}">
        <p14:creationId xmlns:p14="http://schemas.microsoft.com/office/powerpoint/2010/main" val="69433466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29</Words>
  <Application>Microsoft Macintosh PowerPoint</Application>
  <PresentationFormat>Широкоэкранный</PresentationFormat>
  <Paragraphs>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Microsoft Office User</cp:lastModifiedBy>
  <cp:revision>8</cp:revision>
  <dcterms:created xsi:type="dcterms:W3CDTF">2023-10-25T04:10:21Z</dcterms:created>
  <dcterms:modified xsi:type="dcterms:W3CDTF">2023-10-31T09:27:44Z</dcterms:modified>
</cp:coreProperties>
</file>